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9" r:id="rId2"/>
    <p:sldId id="256" r:id="rId3"/>
    <p:sldId id="258" r:id="rId4"/>
    <p:sldId id="265" r:id="rId5"/>
    <p:sldId id="264" r:id="rId6"/>
    <p:sldId id="266" r:id="rId7"/>
    <p:sldId id="267" r:id="rId8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798" y="90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63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97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0415" y="274639"/>
            <a:ext cx="3654531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589" y="274639"/>
            <a:ext cx="1076468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84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97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589" y="1600201"/>
            <a:ext cx="72096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5341" y="1600201"/>
            <a:ext cx="720960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1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57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16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51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31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A68B0-805D-3748-928E-D348CEE2AE4D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87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A68B0-805D-3748-928E-D348CEE2AE4D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8B762-777B-7C42-BFD3-F3F62E593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14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dirty="0"/>
              <a:t>INSTRUCTIONS FOR NARRATION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15741" y="1955801"/>
            <a:ext cx="9026733" cy="3615005"/>
          </a:xfrm>
        </p:spPr>
        <p:txBody>
          <a:bodyPr>
            <a:normAutofit/>
          </a:bodyPr>
          <a:lstStyle/>
          <a:p>
            <a:r>
              <a:rPr lang="en-US" sz="2800" dirty="0"/>
              <a:t>To hear the narration:</a:t>
            </a:r>
          </a:p>
          <a:p>
            <a:pPr lvl="1"/>
            <a:r>
              <a:rPr lang="en-US" dirty="0"/>
              <a:t>Make sure your volume is turned up</a:t>
            </a:r>
          </a:p>
          <a:p>
            <a:pPr lvl="1"/>
            <a:r>
              <a:rPr lang="en-US" dirty="0"/>
              <a:t>On toolbar, selected Slide Show make sure ‘Play Narrations’ and ‘Use Timings’ is clicked </a:t>
            </a:r>
          </a:p>
          <a:p>
            <a:pPr lvl="1"/>
            <a:r>
              <a:rPr lang="en-US" dirty="0"/>
              <a:t>Under the same toolbar heading, choose either play ‘From Beginning’ or ‘From Current Slide’</a:t>
            </a:r>
          </a:p>
          <a:p>
            <a:pPr lvl="1"/>
            <a:r>
              <a:rPr lang="en-US" dirty="0"/>
              <a:t>Slides will advance automatically</a:t>
            </a:r>
          </a:p>
          <a:p>
            <a:pPr lvl="1"/>
            <a:endParaRPr lang="en-US" dirty="0"/>
          </a:p>
        </p:txBody>
      </p:sp>
      <p:pic>
        <p:nvPicPr>
          <p:cNvPr id="9" name="Picture 2" descr="Image result for narrati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850" y="1931744"/>
            <a:ext cx="3838575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96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562" y="-84299"/>
            <a:ext cx="10360501" cy="1470025"/>
          </a:xfrm>
        </p:spPr>
        <p:txBody>
          <a:bodyPr>
            <a:noAutofit/>
          </a:bodyPr>
          <a:lstStyle/>
          <a:p>
            <a:r>
              <a:rPr lang="en-US" sz="6600" b="1" dirty="0"/>
              <a:t>Process Map</a:t>
            </a:r>
          </a:p>
        </p:txBody>
      </p:sp>
      <p:pic>
        <p:nvPicPr>
          <p:cNvPr id="1028" name="Picture 4" descr="Business-Process-Managemen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182" y="1385726"/>
            <a:ext cx="7375259" cy="520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26825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84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3"/>
    </mc:Choice>
    <mc:Fallback xmlns="">
      <p:transition spd="slow" advTm="130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dirty="0"/>
              <a:t>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43102"/>
            <a:ext cx="6261259" cy="4432299"/>
          </a:xfrm>
        </p:spPr>
        <p:txBody>
          <a:bodyPr>
            <a:normAutofit/>
          </a:bodyPr>
          <a:lstStyle/>
          <a:p>
            <a:r>
              <a:rPr lang="en-US" sz="2800" dirty="0"/>
              <a:t>Bring together employees who complete different aspects of the entire process. </a:t>
            </a:r>
          </a:p>
          <a:p>
            <a:r>
              <a:rPr lang="en-US" sz="2800" dirty="0"/>
              <a:t>Expand their understanding of the entire process and collaborate to make overall improvements to safety and/or production.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1849438"/>
            <a:ext cx="5533525" cy="4284662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26825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2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93"/>
    </mc:Choice>
    <mc:Fallback xmlns="">
      <p:transition spd="slow" advTm="190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dirty="0"/>
              <a:t>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70101"/>
            <a:ext cx="11468100" cy="2362199"/>
          </a:xfrm>
        </p:spPr>
        <p:txBody>
          <a:bodyPr>
            <a:no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Should include: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All team members working on the tool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Start date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Finish date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Number of steps to complete the entire process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717350"/>
            <a:ext cx="10907464" cy="971952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26825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02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86"/>
    </mc:Choice>
    <mc:Fallback xmlns="">
      <p:transition spd="slow" advTm="214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dirty="0"/>
              <a:t>EACH STEP 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8459" y="1727201"/>
            <a:ext cx="6896259" cy="4525963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Should be a complete block for each step in the process</a:t>
            </a:r>
          </a:p>
          <a:p>
            <a:pPr lvl="1"/>
            <a:r>
              <a:rPr lang="en-US" dirty="0"/>
              <a:t>Will include:</a:t>
            </a:r>
          </a:p>
          <a:p>
            <a:pPr lvl="2"/>
            <a:r>
              <a:rPr lang="en-US" dirty="0"/>
              <a:t>Starting product (i.e. raw material) </a:t>
            </a:r>
          </a:p>
          <a:p>
            <a:pPr lvl="2"/>
            <a:r>
              <a:rPr lang="en-US" dirty="0"/>
              <a:t>What product leaves that station</a:t>
            </a:r>
          </a:p>
          <a:p>
            <a:pPr lvl="2"/>
            <a:r>
              <a:rPr lang="en-US" dirty="0"/>
              <a:t>A brief description of the task (what is done to transform the product) </a:t>
            </a:r>
          </a:p>
          <a:p>
            <a:pPr lvl="2"/>
            <a:r>
              <a:rPr lang="en-US" dirty="0"/>
              <a:t>Picture</a:t>
            </a:r>
          </a:p>
          <a:p>
            <a:pPr lvl="2"/>
            <a:r>
              <a:rPr lang="en-US" dirty="0"/>
              <a:t>Any ergonomic or safety concerns</a:t>
            </a:r>
          </a:p>
          <a:p>
            <a:pPr lvl="2"/>
            <a:r>
              <a:rPr lang="en-US" dirty="0"/>
              <a:t>Any productivity concerns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4600" y="274638"/>
            <a:ext cx="4099084" cy="5771953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26825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37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74"/>
    </mc:Choice>
    <mc:Fallback xmlns="">
      <p:transition spd="slow" advTm="320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dirty="0"/>
              <a:t>OPPORTUNITIES TO IMPROVE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841" y="2336801"/>
            <a:ext cx="11747659" cy="2158999"/>
          </a:xfrm>
        </p:spPr>
        <p:txBody>
          <a:bodyPr>
            <a:normAutofit fontScale="85000" lnSpcReduction="2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From discussion, opportunities to improve ergonomics/safety and/or production should be assessed.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For example, the employees at step 1 may be able to make a minor change in their process that drastically improves the safety risks at step 5.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By looking at the process in a holistic manner, the team may be able to make incremental changes to improve the overall process.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4077" y="4902200"/>
            <a:ext cx="9991148" cy="1092200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26825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5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706"/>
    </mc:Choice>
    <mc:Fallback xmlns="">
      <p:transition spd="slow" advTm="387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dirty="0"/>
              <a:t>SUPPLEMENTAL DOCUMENT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028" y="2476500"/>
            <a:ext cx="5913384" cy="4525963"/>
          </a:xfrm>
        </p:spPr>
        <p:txBody>
          <a:bodyPr/>
          <a:lstStyle/>
          <a:p>
            <a:pPr lvl="0"/>
            <a:r>
              <a:rPr lang="en-US" sz="2400" dirty="0"/>
              <a:t>Used in addition to the main process map</a:t>
            </a:r>
          </a:p>
          <a:p>
            <a:pPr lvl="0"/>
            <a:r>
              <a:rPr lang="en-US" sz="2400" dirty="0"/>
              <a:t>Word document, used to illustrate the process and diagram the flow of the material</a:t>
            </a:r>
          </a:p>
          <a:p>
            <a:pPr lvl="0"/>
            <a:r>
              <a:rPr lang="en-US" sz="2400" dirty="0"/>
              <a:t>Can also be done on any tools the company has (i.e. white board or jumbo note pad).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8525" y="1968500"/>
            <a:ext cx="5404061" cy="3684587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26825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51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46"/>
    </mc:Choice>
    <mc:Fallback xmlns="">
      <p:transition spd="slow" advTm="223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292</Words>
  <Application>Microsoft Office PowerPoint</Application>
  <PresentationFormat>Custom</PresentationFormat>
  <Paragraphs>33</Paragraphs>
  <Slides>7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INSTRUCTIONS FOR NARRATION</vt:lpstr>
      <vt:lpstr>Process Map</vt:lpstr>
      <vt:lpstr>PURPOSE</vt:lpstr>
      <vt:lpstr>HEADER</vt:lpstr>
      <vt:lpstr>EACH STEP BLOCK</vt:lpstr>
      <vt:lpstr>OPPORTUNITIES TO IMPROVE</vt:lpstr>
      <vt:lpstr>SUPPLEMENTAL DOCUMENT</vt:lpstr>
    </vt:vector>
  </TitlesOfParts>
  <Company>Ohio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 Photo</dc:creator>
  <cp:lastModifiedBy>Alyssa Boudinot</cp:lastModifiedBy>
  <cp:revision>19</cp:revision>
  <dcterms:created xsi:type="dcterms:W3CDTF">2016-09-07T18:56:01Z</dcterms:created>
  <dcterms:modified xsi:type="dcterms:W3CDTF">2017-05-25T01:16:47Z</dcterms:modified>
</cp:coreProperties>
</file>