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6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8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973C-1ACE-4C3D-A22A-824587197E6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2D31-FEFE-4DC0-A76D-1A7E0442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Narration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2"/>
            <a:ext cx="7588409" cy="3984672"/>
          </a:xfrm>
        </p:spPr>
        <p:txBody>
          <a:bodyPr>
            <a:normAutofit/>
          </a:bodyPr>
          <a:lstStyle/>
          <a:p>
            <a:r>
              <a:rPr lang="en-US" sz="2800" dirty="0"/>
              <a:t>To hear the narration:</a:t>
            </a:r>
          </a:p>
          <a:p>
            <a:pPr lvl="1"/>
            <a:r>
              <a:rPr lang="en-US" dirty="0"/>
              <a:t>Make sure your volume is turned up</a:t>
            </a:r>
          </a:p>
          <a:p>
            <a:pPr lvl="1"/>
            <a:r>
              <a:rPr lang="en-US" dirty="0"/>
              <a:t>On toolbar, selected Slide Show make sure ‘Play Narrations’ and ‘Use Timings’ is clicked </a:t>
            </a:r>
          </a:p>
          <a:p>
            <a:pPr lvl="1"/>
            <a:r>
              <a:rPr lang="en-US" dirty="0"/>
              <a:t>Under the same toolbar heading, choose either play ‘From Beginning’ or ‘From Current Slide’</a:t>
            </a:r>
          </a:p>
          <a:p>
            <a:pPr lvl="1"/>
            <a:r>
              <a:rPr lang="en-US" dirty="0"/>
              <a:t>Slides will advance automatically</a:t>
            </a:r>
          </a:p>
        </p:txBody>
      </p:sp>
      <p:pic>
        <p:nvPicPr>
          <p:cNvPr id="1026" name="Picture 2" descr="Image result for narr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93174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1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042" y="-18414"/>
            <a:ext cx="10360501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Distraction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thedebutanteball.com/wp-content/uploads/2015/11/distra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85" y="1837270"/>
            <a:ext cx="5463813" cy="40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1"/>
    </mc:Choice>
    <mc:Fallback xmlns="">
      <p:transition spd="slow" advTm="1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7277259" cy="4525963"/>
          </a:xfrm>
        </p:spPr>
        <p:txBody>
          <a:bodyPr/>
          <a:lstStyle/>
          <a:p>
            <a:r>
              <a:rPr lang="en-US" dirty="0"/>
              <a:t>Distractions are inevitable in work and life</a:t>
            </a:r>
          </a:p>
          <a:p>
            <a:r>
              <a:rPr lang="en-US" dirty="0"/>
              <a:t>Distractions can lead to safety and production issues</a:t>
            </a:r>
          </a:p>
          <a:p>
            <a:r>
              <a:rPr lang="en-US" dirty="0"/>
              <a:t>Goal of this tool </a:t>
            </a:r>
            <a:r>
              <a:rPr lang="en-US" dirty="0">
                <a:sym typeface="Wingdings" panose="05000000000000000000" pitchFamily="2" charset="2"/>
              </a:rPr>
              <a:t> identify and reduce task distractions</a:t>
            </a:r>
          </a:p>
          <a:p>
            <a:r>
              <a:rPr lang="en-US" dirty="0">
                <a:sym typeface="Wingdings" panose="05000000000000000000" pitchFamily="2" charset="2"/>
              </a:rPr>
              <a:t>Reducing task distractions will lead to safety and production improvements</a:t>
            </a:r>
            <a:endParaRPr lang="en-US" dirty="0"/>
          </a:p>
        </p:txBody>
      </p:sp>
      <p:pic>
        <p:nvPicPr>
          <p:cNvPr id="4" name="Picture 2" descr="http://fc05.deviantart.net/fs46/f/2009/176/a/c/Look_a_Distraction_Design_by_eecomi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54" y="1917657"/>
            <a:ext cx="4363416" cy="47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5"/>
    </mc:Choice>
    <mc:Fallback xmlns="">
      <p:transition spd="slow" advTm="29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" y="1805941"/>
            <a:ext cx="8534559" cy="4525963"/>
          </a:xfrm>
        </p:spPr>
        <p:txBody>
          <a:bodyPr/>
          <a:lstStyle/>
          <a:p>
            <a:r>
              <a:rPr lang="en-US" dirty="0"/>
              <a:t>Whenever possible, this tool should be used by an observer watching an employee perform a specific task</a:t>
            </a:r>
          </a:p>
          <a:p>
            <a:r>
              <a:rPr lang="en-US" dirty="0"/>
              <a:t>When this is not possible, the employee performing the task can complete the form themselves, although this may not be as accurate because the tool itself may then become a distraction</a:t>
            </a:r>
          </a:p>
        </p:txBody>
      </p:sp>
      <p:pic>
        <p:nvPicPr>
          <p:cNvPr id="4" name="Picture 2" descr="http://blogsdir.cms.rrcdn.com/91/files/2014/07/construction-safety-inspection-clipboard-insp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18" y="2971801"/>
            <a:ext cx="4170507" cy="29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2"/>
    </mc:Choice>
    <mc:Fallback xmlns="">
      <p:transition spd="slow" advTm="2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5837079" cy="4525963"/>
          </a:xfrm>
        </p:spPr>
        <p:txBody>
          <a:bodyPr/>
          <a:lstStyle/>
          <a:p>
            <a:r>
              <a:rPr lang="en-US" dirty="0"/>
              <a:t>At the top fill in:</a:t>
            </a:r>
          </a:p>
          <a:p>
            <a:pPr lvl="1"/>
            <a:r>
              <a:rPr lang="en-US" dirty="0"/>
              <a:t>Team Members</a:t>
            </a:r>
          </a:p>
          <a:p>
            <a:pPr lvl="1"/>
            <a:r>
              <a:rPr lang="en-US" dirty="0"/>
              <a:t>Start Date</a:t>
            </a:r>
          </a:p>
          <a:p>
            <a:pPr lvl="1"/>
            <a:r>
              <a:rPr lang="en-US" dirty="0"/>
              <a:t>Projected Finish Date</a:t>
            </a:r>
          </a:p>
          <a:p>
            <a:r>
              <a:rPr lang="en-US" dirty="0"/>
              <a:t>After this, there are two columns to compare:</a:t>
            </a:r>
          </a:p>
          <a:p>
            <a:pPr lvl="1"/>
            <a:r>
              <a:rPr lang="en-US" dirty="0"/>
              <a:t>Original Task Process</a:t>
            </a:r>
          </a:p>
          <a:p>
            <a:pPr lvl="1"/>
            <a:r>
              <a:rPr lang="en-US" dirty="0"/>
              <a:t>Revised Task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807" y="1771040"/>
            <a:ext cx="6372018" cy="4754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6807" y="1771040"/>
            <a:ext cx="6372018" cy="583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6807" y="2480310"/>
            <a:ext cx="6372018" cy="5747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14800" y="2079598"/>
            <a:ext cx="1542980" cy="530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97607" y="2767672"/>
            <a:ext cx="2756451" cy="22615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97607" y="2728173"/>
            <a:ext cx="6162260" cy="28268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9"/>
    </mc:Choice>
    <mc:Fallback xmlns="">
      <p:transition spd="slow" advTm="26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Original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5941"/>
            <a:ext cx="663717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Under the original task process side:</a:t>
            </a:r>
          </a:p>
          <a:p>
            <a:pPr lvl="1"/>
            <a:r>
              <a:rPr lang="en-US" dirty="0"/>
              <a:t>A thorough description of the task should be written ( include a picture if available)</a:t>
            </a:r>
          </a:p>
          <a:p>
            <a:pPr lvl="1"/>
            <a:r>
              <a:rPr lang="en-US" dirty="0"/>
              <a:t>The primary reason(s) for conducting an intervention (i.e. an injury occurred at this task or this particular task is a bottleneck for the entire process)</a:t>
            </a:r>
          </a:p>
          <a:p>
            <a:r>
              <a:rPr lang="en-US" dirty="0"/>
              <a:t>Distraction Points</a:t>
            </a:r>
          </a:p>
          <a:p>
            <a:pPr lvl="1"/>
            <a:r>
              <a:rPr lang="en-US" dirty="0"/>
              <a:t>There is a list of 11 distraction points</a:t>
            </a:r>
          </a:p>
          <a:p>
            <a:pPr lvl="1"/>
            <a:r>
              <a:rPr lang="en-US" dirty="0"/>
              <a:t>The observer should check off each distraction point that affects the employee during the task</a:t>
            </a:r>
          </a:p>
          <a:p>
            <a:pPr lvl="1"/>
            <a:r>
              <a:rPr lang="en-US" dirty="0"/>
              <a:t>At the bottom, record the total distractions and the current production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756" y="411241"/>
            <a:ext cx="5203217" cy="63339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20756" y="708573"/>
            <a:ext cx="1033670" cy="34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20756" y="1080053"/>
            <a:ext cx="1033670" cy="34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 flipV="1">
            <a:off x="5403791" y="880956"/>
            <a:ext cx="1316965" cy="1181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88637" y="1478251"/>
            <a:ext cx="1219328" cy="1559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88694" y="5645769"/>
            <a:ext cx="1033670" cy="4899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27982" y="5645769"/>
            <a:ext cx="3060712" cy="14543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0800000">
            <a:off x="9357938" y="1902697"/>
            <a:ext cx="691017" cy="3617844"/>
          </a:xfrm>
          <a:prstGeom prst="leftBrace">
            <a:avLst>
              <a:gd name="adj1" fmla="val 8333"/>
              <a:gd name="adj2" fmla="val 54029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27982" y="3578199"/>
            <a:ext cx="4304139" cy="83378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5"/>
    </mc:Choice>
    <mc:Fallback xmlns="">
      <p:transition spd="slow" advTm="35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Revised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00201"/>
            <a:ext cx="521695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revised task process side:</a:t>
            </a:r>
          </a:p>
          <a:p>
            <a:pPr lvl="1"/>
            <a:r>
              <a:rPr lang="en-US" dirty="0"/>
              <a:t>Should be completed after revisions to reduce the distractions in the task have been made and documented</a:t>
            </a:r>
          </a:p>
          <a:p>
            <a:pPr lvl="1"/>
            <a:r>
              <a:rPr lang="en-US" dirty="0"/>
              <a:t>Observer should witness the employee perform the task but this time with the revised method</a:t>
            </a:r>
          </a:p>
          <a:p>
            <a:pPr lvl="1"/>
            <a:r>
              <a:rPr lang="en-US" dirty="0"/>
              <a:t>The total distraction and production time should be documented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591" y="479551"/>
            <a:ext cx="5203217" cy="63339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77138" y="5688064"/>
            <a:ext cx="1033670" cy="4960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06340" y="5006340"/>
            <a:ext cx="5423121" cy="92975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002784" y="766342"/>
            <a:ext cx="1033670" cy="744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84941" y="1271095"/>
            <a:ext cx="3582269" cy="11520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0800000">
            <a:off x="11500983" y="1979221"/>
            <a:ext cx="691017" cy="3617844"/>
          </a:xfrm>
          <a:prstGeom prst="leftBrace">
            <a:avLst>
              <a:gd name="adj1" fmla="val 8333"/>
              <a:gd name="adj2" fmla="val 54029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84941" y="3610415"/>
            <a:ext cx="630994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0"/>
    </mc:Choice>
    <mc:Fallback xmlns="">
      <p:transition spd="slow" advTm="2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86" y="3034748"/>
            <a:ext cx="5151279" cy="2987833"/>
          </a:xfrm>
        </p:spPr>
        <p:txBody>
          <a:bodyPr/>
          <a:lstStyle/>
          <a:p>
            <a:r>
              <a:rPr lang="en-US" dirty="0"/>
              <a:t>Improvement Section:</a:t>
            </a:r>
          </a:p>
          <a:p>
            <a:pPr lvl="1"/>
            <a:r>
              <a:rPr lang="en-US" dirty="0"/>
              <a:t>A simple area to document improvements to the process</a:t>
            </a:r>
          </a:p>
          <a:p>
            <a:pPr lvl="1"/>
            <a:r>
              <a:rPr lang="en-US" dirty="0"/>
              <a:t>The number of distractions and production time should be reduced from the original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067" y="1994659"/>
            <a:ext cx="7437349" cy="10400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84955" y="2468423"/>
            <a:ext cx="1285461" cy="580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20756" y="2468424"/>
            <a:ext cx="1349818" cy="580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13565" y="3140459"/>
            <a:ext cx="1470331" cy="889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13565" y="3048472"/>
            <a:ext cx="5180939" cy="2186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1"/>
    </mc:Choice>
    <mc:Fallback xmlns="">
      <p:transition spd="slow" advTm="15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348</Words>
  <Application>Microsoft Office PowerPoint</Application>
  <PresentationFormat>Custom</PresentationFormat>
  <Paragraphs>40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Instructions for Narration</vt:lpstr>
      <vt:lpstr>Distraction Tool</vt:lpstr>
      <vt:lpstr>Purpose</vt:lpstr>
      <vt:lpstr>Instructions</vt:lpstr>
      <vt:lpstr>Headers</vt:lpstr>
      <vt:lpstr>Original Task</vt:lpstr>
      <vt:lpstr>Revised Task</vt:lpstr>
      <vt:lpstr>Improvement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Alyssa Boudinot</cp:lastModifiedBy>
  <cp:revision>9</cp:revision>
  <cp:lastPrinted>2016-10-20T18:09:08Z</cp:lastPrinted>
  <dcterms:created xsi:type="dcterms:W3CDTF">2016-09-07T18:56:01Z</dcterms:created>
  <dcterms:modified xsi:type="dcterms:W3CDTF">2017-05-25T01:10:20Z</dcterms:modified>
</cp:coreProperties>
</file>